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72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alker" userId="127353fe0147b84f" providerId="LiveId" clId="{01E02B1E-7C92-47FD-A444-73454B22BDD7}"/>
    <pc:docChg chg="modSld">
      <pc:chgData name="William Walker" userId="127353fe0147b84f" providerId="LiveId" clId="{01E02B1E-7C92-47FD-A444-73454B22BDD7}" dt="2022-05-14T13:49:29.660" v="24" actId="6549"/>
      <pc:docMkLst>
        <pc:docMk/>
      </pc:docMkLst>
      <pc:sldChg chg="modNotesTx">
        <pc:chgData name="William Walker" userId="127353fe0147b84f" providerId="LiveId" clId="{01E02B1E-7C92-47FD-A444-73454B22BDD7}" dt="2022-05-14T13:49:29.660" v="24" actId="6549"/>
        <pc:sldMkLst>
          <pc:docMk/>
          <pc:sldMk cId="2241154653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61FD5-A7F6-496C-B592-7A53F04CBD20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E767-2CEF-429C-B331-1300BB4EFA2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371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Motor – Track Throttle – Track Inv </a:t>
            </a:r>
            <a:r>
              <a:rPr lang="en-US" dirty="0" err="1"/>
              <a:t>DesPitch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6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Front Motor – Track Throttle – Track </a:t>
            </a:r>
            <a:r>
              <a:rPr lang="en-US" dirty="0" err="1"/>
              <a:t>DesPitch</a:t>
            </a:r>
            <a:r>
              <a:rPr lang="en-US" dirty="0"/>
              <a:t> – Track Inv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50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Front Motor – Track </a:t>
            </a:r>
            <a:r>
              <a:rPr lang="en-US" dirty="0" err="1"/>
              <a:t>Trottle</a:t>
            </a:r>
            <a:r>
              <a:rPr lang="en-US" dirty="0"/>
              <a:t> –Track </a:t>
            </a:r>
            <a:r>
              <a:rPr lang="en-US" dirty="0" err="1"/>
              <a:t>DesPitch</a:t>
            </a:r>
            <a:r>
              <a:rPr lang="en-US" dirty="0"/>
              <a:t> – Track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961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F4D8-2D4D-703A-ECBF-6C92EAA97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ED9EE-7834-85D7-28E0-9053C8C0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4EB3E-92F3-2DA8-1DAE-697EBCE1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EA04-0FCF-9E8C-B691-BED87792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EDAAA-A59B-FFF5-1B7D-FF02B61F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79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6B3E-3148-03CD-07C4-D575E271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D6D15-A3F5-B699-2A3E-443FCBE9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CE8F-94AD-BB44-3F92-0174D4A7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6909-F102-2A25-B697-19822503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A39F-089D-7911-5603-327903E5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266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F43C7-7CEF-4CC1-855A-E1EB3EBE1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58EDF-D82D-9E3F-B4B0-A470D5A9B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3759-8210-D989-374E-D22F4FC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5A332-7AE1-EA34-C1B6-629E767A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6E15-4343-24C4-0648-80F2F03C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56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1694-69FC-FC83-4866-3D07740E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D489-4C53-5369-E7EF-D295C444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DC82-2CE2-D1FE-BE73-64CA8496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032D-78FF-1B91-E257-CF5E4881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94AA-1A8A-4F09-5215-AAF54BA9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18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2E19-9863-D1F6-7E62-B23AC44D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4CF6C-1837-9193-B674-1C349E65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560E-C16F-1EAF-2025-A20BEF2A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071F3-409A-9669-23A7-2D041A2F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5F1B-37F9-3A4A-22E7-88A587ED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78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BF11-BD44-86AE-4E43-AD60080F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5C0-0BF0-0C02-A907-32E2E06A1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8D6E-890F-F64A-6003-091153FE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4CE8B-7B17-87FA-9B37-376DC573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32BFD-CF7D-1BA1-1BDB-350FE19D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FDB3-9025-878C-9A6C-EE456710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0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A105-361B-D68B-86CA-241AE3C0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DAEEE-2718-E122-784A-A554B0224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F6D8-F10A-2A6D-0594-0B80CCB97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74539-C851-4E39-9201-0C7BBC4D3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37E8-FFAE-6617-A88B-1F110D6E9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A0FBA-6CF4-FE3B-C341-E67BC33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49AF2-FCDF-3D5C-DFB1-27FA77C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22E9D-C2AC-B5CD-FA6D-1B0DCF47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25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B2EB-0498-EAA0-1222-30ACBB51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FCEA-2212-B3B9-3821-6A6D6BC2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23FA-D718-B2CB-2DFF-B555022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A015D-E7C5-5003-D342-7A68B980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5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D37B8-EBA1-C3F7-CBB3-9B597813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C2C2D-8901-C108-00B7-C238F135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BAE73-23BE-59F8-0C3C-E2483D2F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81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6BC3-8B9E-712C-D324-F3A2D86C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D199-84D7-B758-B452-B1C13627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2FE1-405A-4996-52DD-63FF41997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7E887-C2E6-64DB-5352-C6915D44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4C56-83F4-9C23-E3F4-69E83F86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BF3A8-7238-D2C3-B89B-36FD92B0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971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EAFD-73D6-B985-9903-D0C01DE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F472C-31A1-1075-366F-E4D044D4C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270B-2F6D-0BA8-8E8E-5192048F9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6F87-0361-F151-03FB-99EFF19F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04E99-BE54-74EB-94F0-1F54C84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9AD1F-2072-DDC3-F3F6-434AB386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24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AA2DA-2B92-60C0-CE3E-1480B2E1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8B511-F64E-1673-2785-6C890153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8493-5BD7-BEFE-EDBF-D894B4781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3C3D-7003-809C-49F5-39ACFA98E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5427-3F41-849A-53D1-FBF045794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80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E4E2D5-0CE3-3E9C-25EC-E025A2417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095" y="787817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Good Flight (PID) – Test 8 – Old Folder -  189.bin </a:t>
            </a:r>
          </a:p>
          <a:p>
            <a:pPr algn="l"/>
            <a:r>
              <a:rPr lang="en-US" dirty="0"/>
              <a:t>Pitch: P=0.1, I=0.02, D=0.01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677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DA1739-337A-9116-9502-EE6DE7D8D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4C0A67-6E7C-C2A2-96A2-250230B63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82548E-EEF8-A3E9-E199-AC6DFC8EB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65</Words>
  <Application>Microsoft Office PowerPoint</Application>
  <PresentationFormat>Widescreen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Walker</dc:creator>
  <cp:lastModifiedBy>William Walker</cp:lastModifiedBy>
  <cp:revision>8</cp:revision>
  <dcterms:created xsi:type="dcterms:W3CDTF">2022-05-10T09:04:04Z</dcterms:created>
  <dcterms:modified xsi:type="dcterms:W3CDTF">2022-05-15T12:59:43Z</dcterms:modified>
</cp:coreProperties>
</file>