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9" r:id="rId2"/>
    <p:sldId id="256" r:id="rId3"/>
    <p:sldId id="257" r:id="rId4"/>
    <p:sldId id="258" r:id="rId5"/>
  </p:sldIdLst>
  <p:sldSz cx="12192000" cy="6858000"/>
  <p:notesSz cx="6858000" cy="9144000"/>
  <p:defaultTextStyle>
    <a:defPPr>
      <a:defRPr lang="LID4096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4" d="100"/>
          <a:sy n="44" d="100"/>
        </p:scale>
        <p:origin x="82" y="53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illiam Walker" userId="127353fe0147b84f" providerId="LiveId" clId="{01E02B1E-7C92-47FD-A444-73454B22BDD7}"/>
    <pc:docChg chg="modSld">
      <pc:chgData name="William Walker" userId="127353fe0147b84f" providerId="LiveId" clId="{01E02B1E-7C92-47FD-A444-73454B22BDD7}" dt="2022-05-14T13:49:29.660" v="24" actId="6549"/>
      <pc:docMkLst>
        <pc:docMk/>
      </pc:docMkLst>
      <pc:sldChg chg="modNotesTx">
        <pc:chgData name="William Walker" userId="127353fe0147b84f" providerId="LiveId" clId="{01E02B1E-7C92-47FD-A444-73454B22BDD7}" dt="2022-05-14T13:49:29.660" v="24" actId="6549"/>
        <pc:sldMkLst>
          <pc:docMk/>
          <pc:sldMk cId="2241154653" sldId="256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ID4096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961FD5-A7F6-496C-B592-7A53F04CBD20}" type="datetimeFigureOut">
              <a:rPr lang="LID4096" smtClean="0"/>
              <a:t>05/15/2022</a:t>
            </a:fld>
            <a:endParaRPr lang="LID4096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ID4096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ID4096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ID4096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88E767-2CEF-429C-B331-1300BB4EFA2F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9437148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Back Motor – Track Throttle – Track Inv </a:t>
            </a:r>
            <a:r>
              <a:rPr lang="en-US" dirty="0" err="1"/>
              <a:t>DesPitch</a:t>
            </a:r>
            <a:r>
              <a:rPr lang="en-US" dirty="0"/>
              <a:t> </a:t>
            </a:r>
            <a:endParaRPr lang="LID4096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588E767-2CEF-429C-B331-1300BB4EFA2F}" type="slidenum">
              <a:rPr lang="LID4096" smtClean="0"/>
              <a:t>2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1056138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Right Front Motor – Track Throttle – Track </a:t>
            </a:r>
            <a:r>
              <a:rPr lang="en-US" dirty="0" err="1"/>
              <a:t>DesPitch</a:t>
            </a:r>
            <a:r>
              <a:rPr lang="en-US" dirty="0"/>
              <a:t> – Track Inv </a:t>
            </a:r>
            <a:r>
              <a:rPr lang="en-US" dirty="0" err="1"/>
              <a:t>DesRoll</a:t>
            </a:r>
            <a:endParaRPr lang="LID4096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588E767-2CEF-429C-B331-1300BB4EFA2F}" type="slidenum">
              <a:rPr lang="LID4096" smtClean="0"/>
              <a:t>3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2915041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Left Front Motor – Track </a:t>
            </a:r>
            <a:r>
              <a:rPr lang="en-US" dirty="0" err="1"/>
              <a:t>Trottle</a:t>
            </a:r>
            <a:r>
              <a:rPr lang="en-US" dirty="0"/>
              <a:t> –Track </a:t>
            </a:r>
            <a:r>
              <a:rPr lang="en-US" dirty="0" err="1"/>
              <a:t>DesPitch</a:t>
            </a:r>
            <a:r>
              <a:rPr lang="en-US" dirty="0"/>
              <a:t> – Track </a:t>
            </a:r>
            <a:r>
              <a:rPr lang="en-US" dirty="0" err="1"/>
              <a:t>DesRoll</a:t>
            </a:r>
            <a:endParaRPr lang="LID4096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588E767-2CEF-429C-B331-1300BB4EFA2F}" type="slidenum">
              <a:rPr lang="LID4096" smtClean="0"/>
              <a:t>4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8796165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74F4D8-2D4D-703A-ECBF-6C92EAA973C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LID4096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8FED9EE-7834-85D7-28E0-9053C8C048E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LID4096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94EB3E-92F3-2DA8-1DAE-697EBCE179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626CC-CE2E-46B5-B145-D67B9514B123}" type="datetimeFigureOut">
              <a:rPr lang="LID4096" smtClean="0"/>
              <a:t>05/15/2022</a:t>
            </a:fld>
            <a:endParaRPr lang="LID4096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AFEA04-0FCF-9E8C-B691-BED8779262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AEDAAA-A59B-FFF5-1B7D-FF02B61F3B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A5563-2B82-4240-825B-4A576E8D2F5B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34479285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7D6B3E-3148-03CD-07C4-D575E2715C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ID4096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8BD6D15-A3F5-B699-2A3E-443FCBE986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ID4096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46CE8F-94AD-BB44-3F92-0174D4A715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626CC-CE2E-46B5-B145-D67B9514B123}" type="datetimeFigureOut">
              <a:rPr lang="LID4096" smtClean="0"/>
              <a:t>05/15/2022</a:t>
            </a:fld>
            <a:endParaRPr lang="LID4096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956909-F102-2A25-B697-1982250382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00A39F-089D-7911-5603-327903E58D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A5563-2B82-4240-825B-4A576E8D2F5B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12126606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70F43C7-7CEF-4CC1-855A-E1EB3EBE1A8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LID4096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3F58EDF-D82D-9E3F-B4B0-A470D5A9B0D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ID4096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523759-8210-D989-374E-D22F4FC1E8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626CC-CE2E-46B5-B145-D67B9514B123}" type="datetimeFigureOut">
              <a:rPr lang="LID4096" smtClean="0"/>
              <a:t>05/15/2022</a:t>
            </a:fld>
            <a:endParaRPr lang="LID4096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35A332-7AE1-EA34-C1B6-629E767A91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C76E15-4343-24C4-0648-80F2F03CD2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A5563-2B82-4240-825B-4A576E8D2F5B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39556618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B81694-69FC-FC83-4866-3D07740EC2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ID4096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7DD489-4C53-5369-E7EF-D295C4444D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ID4096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05DC82-2CE2-D1FE-BE73-64CA84967A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626CC-CE2E-46B5-B145-D67B9514B123}" type="datetimeFigureOut">
              <a:rPr lang="LID4096" smtClean="0"/>
              <a:t>05/15/2022</a:t>
            </a:fld>
            <a:endParaRPr lang="LID4096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58032D-78FF-1B91-E257-CF5E48818A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4494AA-1A8A-4F09-5215-AAF54BA903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A5563-2B82-4240-825B-4A576E8D2F5B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21918922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202E19-9863-D1F6-7E62-B23AC44D1F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LID4096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44CF6C-1837-9193-B674-1C349E65B8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AE560E-C16F-1EAF-2025-A20BEF2A6E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626CC-CE2E-46B5-B145-D67B9514B123}" type="datetimeFigureOut">
              <a:rPr lang="LID4096" smtClean="0"/>
              <a:t>05/15/2022</a:t>
            </a:fld>
            <a:endParaRPr lang="LID4096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A071F3-409A-9669-23A7-2D041A2F7E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A75F1B-37F9-3A4A-22E7-88A587ED54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A5563-2B82-4240-825B-4A576E8D2F5B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4167850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38BF11-BD44-86AE-4E43-AD60080F95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ID4096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3E95C0-0BF0-0C02-A907-32E2E06A11E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ID4096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8EB8D6E-890F-F64A-6003-091153FEA7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ID4096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514CE8B-7B17-87FA-9B37-376DC57345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626CC-CE2E-46B5-B145-D67B9514B123}" type="datetimeFigureOut">
              <a:rPr lang="LID4096" smtClean="0"/>
              <a:t>05/15/2022</a:t>
            </a:fld>
            <a:endParaRPr lang="LID4096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E732BFD-CF7D-1BA1-1BDB-350FE19D82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C1BFDB3-9025-878C-9A6C-EE456710AC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A5563-2B82-4240-825B-4A576E8D2F5B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35350742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FEA105-361B-D68B-86CA-241AE3C060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LID4096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CDAEEE-2718-E122-784A-A554B0224E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C21F6D8-F10A-2A6D-0594-0B80CCB97E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ID4096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7074539-C851-4E39-9201-0C7BBC4D33E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27E37E8-FFAE-6617-A88B-1F110D6E9FC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ID4096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E4A0FBA-6CF4-FE3B-C341-E67BC3398D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626CC-CE2E-46B5-B145-D67B9514B123}" type="datetimeFigureOut">
              <a:rPr lang="LID4096" smtClean="0"/>
              <a:t>05/15/2022</a:t>
            </a:fld>
            <a:endParaRPr lang="LID4096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CC49AF2-FCDF-3D5C-DFB1-27FA77C5D6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D222E9D-C2AC-B5CD-FA6D-1B0DCF4734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A5563-2B82-4240-825B-4A576E8D2F5B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8225665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65B2EB-0498-EAA0-1222-30ACBB516D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ID4096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5C4FCEA-2212-B3B9-3821-6A6D6BC230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626CC-CE2E-46B5-B145-D67B9514B123}" type="datetimeFigureOut">
              <a:rPr lang="LID4096" smtClean="0"/>
              <a:t>05/15/2022</a:t>
            </a:fld>
            <a:endParaRPr lang="LID4096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42E23FA-D718-B2CB-2DFF-B55502219C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B7A015D-E7C5-5003-D342-7A68B98088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A5563-2B82-4240-825B-4A576E8D2F5B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40954181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4DD37B8-EBA1-C3F7-CBB3-9B59781363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626CC-CE2E-46B5-B145-D67B9514B123}" type="datetimeFigureOut">
              <a:rPr lang="LID4096" smtClean="0"/>
              <a:t>05/15/2022</a:t>
            </a:fld>
            <a:endParaRPr lang="LID4096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D6C2C2D-8901-C108-00B7-C238F13597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DDBAE73-23BE-59F8-0C3C-E2483D2F7C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A5563-2B82-4240-825B-4A576E8D2F5B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2068114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036BC3-8B9E-712C-D324-F3A2D86C05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LID4096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5ED199-84D7-B758-B452-B1C13627C0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ID4096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F672FE1-405A-4996-52DD-63FF41997B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B07E887-C2E6-64DB-5352-C6915D44C8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626CC-CE2E-46B5-B145-D67B9514B123}" type="datetimeFigureOut">
              <a:rPr lang="LID4096" smtClean="0"/>
              <a:t>05/15/2022</a:t>
            </a:fld>
            <a:endParaRPr lang="LID4096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7E4C56-83F4-9C23-E3F4-69E83F86F5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21BF3A8-7238-D2C3-B89B-36FD92B068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A5563-2B82-4240-825B-4A576E8D2F5B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15971765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6DEAFD-73D6-B985-9903-D0C01DE6FF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LID4096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21F472C-31A1-1075-366F-E4D044D4C8C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ID4096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447270B-2F6D-0BA8-8E8E-5192048F94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FEF6F87-0361-F151-03FB-99EFF19F96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626CC-CE2E-46B5-B145-D67B9514B123}" type="datetimeFigureOut">
              <a:rPr lang="LID4096" smtClean="0"/>
              <a:t>05/15/2022</a:t>
            </a:fld>
            <a:endParaRPr lang="LID4096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D604E99-BE54-74EB-94F0-1F54C84DC9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A49AD1F-2072-DDC3-F3F6-434AB38692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A5563-2B82-4240-825B-4A576E8D2F5B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21024743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ABAA2DA-2B92-60C0-CE3E-1480B2E15E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LID4096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548B511-F64E-1673-2785-6C890153A7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ID4096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AD8493-5BD7-BEFE-EDBF-D894B47813B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2626CC-CE2E-46B5-B145-D67B9514B123}" type="datetimeFigureOut">
              <a:rPr lang="LID4096" smtClean="0"/>
              <a:t>05/15/2022</a:t>
            </a:fld>
            <a:endParaRPr lang="LID4096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3B3C3D-7003-809C-49F5-39ACFA98E71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ID4096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375427-3F41-849A-53D1-FBF045794BE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FA5563-2B82-4240-825B-4A576E8D2F5B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37880171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ID4096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7AE4E2D5-0CE3-3E9C-25EC-E025A24177C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09095" y="787817"/>
            <a:ext cx="9144000" cy="1655762"/>
          </a:xfrm>
        </p:spPr>
        <p:txBody>
          <a:bodyPr/>
          <a:lstStyle/>
          <a:p>
            <a:pPr algn="l"/>
            <a:r>
              <a:rPr lang="en-US" dirty="0"/>
              <a:t>IPD – Test 30 – Old9 folder – 46.bin</a:t>
            </a:r>
          </a:p>
          <a:p>
            <a:pPr algn="l"/>
            <a:r>
              <a:rPr lang="en-US" dirty="0"/>
              <a:t>Pitch: P=0.3, I=2.0, D=0.005</a:t>
            </a:r>
            <a:endParaRPr lang="LID4096" dirty="0"/>
          </a:p>
        </p:txBody>
      </p:sp>
    </p:spTree>
    <p:extLst>
      <p:ext uri="{BB962C8B-B14F-4D97-AF65-F5344CB8AC3E}">
        <p14:creationId xmlns:p14="http://schemas.microsoft.com/office/powerpoint/2010/main" val="23677081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D72D6D4F-4483-396A-A8D2-AFB0913DAD3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11546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2273B064-F5C5-B4F2-7891-9FC09021FED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9339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0F2ED8CE-7D64-4E85-8424-956C74886AE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89439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175</TotalTime>
  <Words>61</Words>
  <Application>Microsoft Office PowerPoint</Application>
  <PresentationFormat>Widescreen</PresentationFormat>
  <Paragraphs>8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William Walker</dc:creator>
  <cp:lastModifiedBy>William Walker</cp:lastModifiedBy>
  <cp:revision>6</cp:revision>
  <dcterms:created xsi:type="dcterms:W3CDTF">2022-05-10T09:04:04Z</dcterms:created>
  <dcterms:modified xsi:type="dcterms:W3CDTF">2022-05-15T12:55:07Z</dcterms:modified>
</cp:coreProperties>
</file>