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43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Walker" userId="127353fe0147b84f" providerId="LiveId" clId="{01E02B1E-7C92-47FD-A444-73454B22BDD7}"/>
    <pc:docChg chg="modSld">
      <pc:chgData name="William Walker" userId="127353fe0147b84f" providerId="LiveId" clId="{01E02B1E-7C92-47FD-A444-73454B22BDD7}" dt="2022-05-14T13:49:29.660" v="24" actId="6549"/>
      <pc:docMkLst>
        <pc:docMk/>
      </pc:docMkLst>
      <pc:sldChg chg="modNotesTx">
        <pc:chgData name="William Walker" userId="127353fe0147b84f" providerId="LiveId" clId="{01E02B1E-7C92-47FD-A444-73454B22BDD7}" dt="2022-05-14T13:49:29.660" v="24" actId="6549"/>
        <pc:sldMkLst>
          <pc:docMk/>
          <pc:sldMk cId="2241154653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61FD5-A7F6-496C-B592-7A53F04CBD20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8E767-2CEF-429C-B331-1300BB4EFA2F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4371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 Motor – Track Throttle – Track Inv </a:t>
            </a:r>
            <a:r>
              <a:rPr lang="en-US" dirty="0" err="1"/>
              <a:t>DesPitch</a:t>
            </a:r>
            <a:r>
              <a:rPr lang="en-US" dirty="0"/>
              <a:t> 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8E767-2CEF-429C-B331-1300BB4EFA2F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561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Right Front Motor – Track Throttle – Track </a:t>
            </a:r>
            <a:r>
              <a:rPr lang="en-US" dirty="0" err="1"/>
              <a:t>DesPitch</a:t>
            </a:r>
            <a:r>
              <a:rPr lang="en-US" dirty="0"/>
              <a:t> – Track Inv </a:t>
            </a:r>
            <a:r>
              <a:rPr lang="en-US" dirty="0" err="1"/>
              <a:t>DesRoll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8E767-2CEF-429C-B331-1300BB4EFA2F}" type="slidenum">
              <a:rPr lang="LID4096" smtClean="0"/>
              <a:t>3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150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Left Front Motor – Track </a:t>
            </a:r>
            <a:r>
              <a:rPr lang="en-US" dirty="0" err="1"/>
              <a:t>Trottle</a:t>
            </a:r>
            <a:r>
              <a:rPr lang="en-US" dirty="0"/>
              <a:t> –Track </a:t>
            </a:r>
            <a:r>
              <a:rPr lang="en-US" dirty="0" err="1"/>
              <a:t>DesPitch</a:t>
            </a:r>
            <a:r>
              <a:rPr lang="en-US" dirty="0"/>
              <a:t> – Track </a:t>
            </a:r>
            <a:r>
              <a:rPr lang="en-US" dirty="0" err="1"/>
              <a:t>DesRoll</a:t>
            </a:r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88E767-2CEF-429C-B331-1300BB4EFA2F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79616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4F4D8-2D4D-703A-ECBF-6C92EAA97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ED9EE-7834-85D7-28E0-9053C8C04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4EB3E-92F3-2DA8-1DAE-697EBCE17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FEA04-0FCF-9E8C-B691-BED87792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EDAAA-A59B-FFF5-1B7D-FF02B61F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4792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D6B3E-3148-03CD-07C4-D575E2715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D6D15-A3F5-B699-2A3E-443FCBE98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6CE8F-94AD-BB44-3F92-0174D4A71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56909-F102-2A25-B697-198225038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0A39F-089D-7911-5603-327903E58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1266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0F43C7-7CEF-4CC1-855A-E1EB3EBE1A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58EDF-D82D-9E3F-B4B0-A470D5A9B0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23759-8210-D989-374E-D22F4FC1E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5A332-7AE1-EA34-C1B6-629E767A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76E15-4343-24C4-0648-80F2F03C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5566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81694-69FC-FC83-4866-3D07740EC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DD489-4C53-5369-E7EF-D295C4444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5DC82-2CE2-D1FE-BE73-64CA8496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032D-78FF-1B91-E257-CF5E4881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494AA-1A8A-4F09-5215-AAF54BA9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9189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2E19-9863-D1F6-7E62-B23AC44D1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4CF6C-1837-9193-B674-1C349E65B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E560E-C16F-1EAF-2025-A20BEF2A6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071F3-409A-9669-23A7-2D041A2F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75F1B-37F9-3A4A-22E7-88A587ED5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678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8BF11-BD44-86AE-4E43-AD60080F9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E95C0-0BF0-0C02-A907-32E2E06A11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B8D6E-890F-F64A-6003-091153FEA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4CE8B-7B17-87FA-9B37-376DC5734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32BFD-CF7D-1BA1-1BDB-350FE19D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FDB3-9025-878C-9A6C-EE456710A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3507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EA105-361B-D68B-86CA-241AE3C06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DAEEE-2718-E122-784A-A554B0224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1F6D8-F10A-2A6D-0594-0B80CCB97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074539-C851-4E39-9201-0C7BBC4D3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E37E8-FFAE-6617-A88B-1F110D6E9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4A0FBA-6CF4-FE3B-C341-E67BC3398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C49AF2-FCDF-3D5C-DFB1-27FA77C5D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222E9D-C2AC-B5CD-FA6D-1B0DCF47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2256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B2EB-0498-EAA0-1222-30ACBB516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C4FCEA-2212-B3B9-3821-6A6D6BC23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E23FA-D718-B2CB-2DFF-B555022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A015D-E7C5-5003-D342-7A68B9808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9541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DD37B8-EBA1-C3F7-CBB3-9B597813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6C2C2D-8901-C108-00B7-C238F135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BAE73-23BE-59F8-0C3C-E2483D2F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681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6BC3-8B9E-712C-D324-F3A2D86C0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ED199-84D7-B758-B452-B1C13627C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72FE1-405A-4996-52DD-63FF41997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7E887-C2E6-64DB-5352-C6915D44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E4C56-83F4-9C23-E3F4-69E83F86F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BF3A8-7238-D2C3-B89B-36FD92B0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9717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DEAFD-73D6-B985-9903-D0C01DE6F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F472C-31A1-1075-366F-E4D044D4C8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7270B-2F6D-0BA8-8E8E-5192048F9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F6F87-0361-F151-03FB-99EFF19F9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04E99-BE54-74EB-94F0-1F54C84DC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9AD1F-2072-DDC3-F3F6-434AB386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0247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BAA2DA-2B92-60C0-CE3E-1480B2E15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8B511-F64E-1673-2785-6C890153A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D8493-5BD7-BEFE-EDBF-D894B4781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626CC-CE2E-46B5-B145-D67B9514B123}" type="datetimeFigureOut">
              <a:rPr lang="LID4096" smtClean="0"/>
              <a:t>05/15/2022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B3C3D-7003-809C-49F5-39ACFA98E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75427-3F41-849A-53D1-FBF045794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A5563-2B82-4240-825B-4A576E8D2F5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8801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E4E2D5-0CE3-3E9C-25EC-E025A2417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9095" y="787817"/>
            <a:ext cx="9144000" cy="1655762"/>
          </a:xfrm>
        </p:spPr>
        <p:txBody>
          <a:bodyPr/>
          <a:lstStyle/>
          <a:p>
            <a:pPr algn="l"/>
            <a:r>
              <a:rPr lang="en-US" dirty="0"/>
              <a:t>PID -  Test 25 - Old9 folder – 4_17.bin </a:t>
            </a:r>
          </a:p>
          <a:p>
            <a:pPr algn="l"/>
            <a:r>
              <a:rPr lang="en-US" dirty="0"/>
              <a:t>Pitch: P=1.0, I=0.02, D=0.01</a:t>
            </a:r>
          </a:p>
        </p:txBody>
      </p:sp>
    </p:spTree>
    <p:extLst>
      <p:ext uri="{BB962C8B-B14F-4D97-AF65-F5344CB8AC3E}">
        <p14:creationId xmlns:p14="http://schemas.microsoft.com/office/powerpoint/2010/main" val="236770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8A1D942-BDD9-EDBC-484F-1BFCD5A38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5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007A63B-E012-7F7F-6487-58F1F732C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FD84F28-3D1F-3FF4-7B6D-B3A0CAF18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4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61</Words>
  <Application>Microsoft Office PowerPoint</Application>
  <PresentationFormat>Widescreen</PresentationFormat>
  <Paragraphs>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Walker</dc:creator>
  <cp:lastModifiedBy>William Walker</cp:lastModifiedBy>
  <cp:revision>6</cp:revision>
  <dcterms:created xsi:type="dcterms:W3CDTF">2022-05-10T09:04:04Z</dcterms:created>
  <dcterms:modified xsi:type="dcterms:W3CDTF">2022-05-15T12:56:10Z</dcterms:modified>
</cp:coreProperties>
</file>